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48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E41E-29C6-46B6-BD8B-0EC0705F4799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E0F5CC9-7117-4A51-BAC2-998219FF99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118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E41E-29C6-46B6-BD8B-0EC0705F4799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E0F5CC9-7117-4A51-BAC2-998219FF99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362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E41E-29C6-46B6-BD8B-0EC0705F4799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E0F5CC9-7117-4A51-BAC2-998219FF998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6485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E41E-29C6-46B6-BD8B-0EC0705F4799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E0F5CC9-7117-4A51-BAC2-998219FF99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96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E41E-29C6-46B6-BD8B-0EC0705F4799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E0F5CC9-7117-4A51-BAC2-998219FF998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9836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E41E-29C6-46B6-BD8B-0EC0705F4799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E0F5CC9-7117-4A51-BAC2-998219FF99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9085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E41E-29C6-46B6-BD8B-0EC0705F4799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5CC9-7117-4A51-BAC2-998219FF99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1538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E41E-29C6-46B6-BD8B-0EC0705F4799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5CC9-7117-4A51-BAC2-998219FF99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624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E41E-29C6-46B6-BD8B-0EC0705F4799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5CC9-7117-4A51-BAC2-998219FF99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532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E41E-29C6-46B6-BD8B-0EC0705F4799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E0F5CC9-7117-4A51-BAC2-998219FF99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336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E41E-29C6-46B6-BD8B-0EC0705F4799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E0F5CC9-7117-4A51-BAC2-998219FF99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323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E41E-29C6-46B6-BD8B-0EC0705F4799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E0F5CC9-7117-4A51-BAC2-998219FF99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15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E41E-29C6-46B6-BD8B-0EC0705F4799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5CC9-7117-4A51-BAC2-998219FF99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71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E41E-29C6-46B6-BD8B-0EC0705F4799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5CC9-7117-4A51-BAC2-998219FF99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118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E41E-29C6-46B6-BD8B-0EC0705F4799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5CC9-7117-4A51-BAC2-998219FF99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886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5E41E-29C6-46B6-BD8B-0EC0705F4799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E0F5CC9-7117-4A51-BAC2-998219FF99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595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5E41E-29C6-46B6-BD8B-0EC0705F4799}" type="datetimeFigureOut">
              <a:rPr lang="ru-RU" smtClean="0"/>
              <a:t>18.11.2024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E0F5CC9-7117-4A51-BAC2-998219FF99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011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0624" y="-1430021"/>
            <a:ext cx="10890504" cy="8748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МКОУ «СОШ №4» ИМОСК 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Доклад на педсовет «Качество образования в 7-8 классах»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доклада: «Проблемы и перспективы в работе учителей химии и биологии по новым образовательным программам ФГОС основного общего образования»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Подготовил: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учитель химии и биологии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Сычева С.А.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с. Московское, 2024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708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79904" y="416802"/>
            <a:ext cx="9762744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Плюсы нового ФГОС по биологии и химии</a:t>
            </a:r>
          </a:p>
          <a:p>
            <a:pPr algn="just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arenR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сохранение фундаментального научного ядра, которым всегда отличалось российское образование.</a:t>
            </a:r>
          </a:p>
          <a:p>
            <a:pPr marL="457200" indent="-457200" algn="just">
              <a:buAutoNum type="arabicParenR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2) Поворот от школы передачи знаний к школе, проектирующей творческие способности личности. 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Воспитательная функция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Преемственность подходов и принципов в построении стандартов начальной, основной и старшей школы.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694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43912" y="1753050"/>
            <a:ext cx="7943088" cy="2864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процессе введения ФГОС обозначились следующие проблемы: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уроках биологии многие темы не раскрыты или раскрыты недостаточно, но сохранились в ОГЭ (например, клетка, эволюция и т.п.). 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AutoNum type="arabicPeriod"/>
            </a:pP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8 классе преподавание биологии животных ведётся от общего к частному, а не от частного к общему.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46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81656" y="1243897"/>
            <a:ext cx="856488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На уроках химии нет плавного перехода по сложности тем. 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В химии недостаточно времени уделено таким фундаментальным темам, как атомно-молекулярное учение, химические уравнения (базовые принципы).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Периодический закон поставлен в конце прохождения материала 8 класса.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151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081059"/>
              </p:ext>
            </p:extLst>
          </p:nvPr>
        </p:nvGraphicFramePr>
        <p:xfrm>
          <a:off x="2525208" y="1396575"/>
          <a:ext cx="7258873" cy="34314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4524"/>
                <a:gridCol w="1814524"/>
                <a:gridCol w="1814524"/>
                <a:gridCol w="1815301"/>
              </a:tblGrid>
              <a:tr h="8575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Black" panose="020B0A04020102020204" pitchFamily="34" charset="0"/>
                        </a:rPr>
                        <a:t>Класс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Black" panose="020B0A04020102020204" pitchFamily="34" charset="0"/>
                        </a:rPr>
                        <a:t>Качество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Black" panose="020B0A04020102020204" pitchFamily="34" charset="0"/>
                        </a:rPr>
                        <a:t>Успеваемость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Black" panose="020B0A04020102020204" pitchFamily="34" charset="0"/>
                        </a:rPr>
                        <a:t>Средний балл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796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Black" panose="020B0A04020102020204" pitchFamily="34" charset="0"/>
                        </a:rPr>
                        <a:t>8а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Arial Black" panose="020B0A04020102020204" pitchFamily="34" charset="0"/>
                        </a:rPr>
                        <a:t>90,48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Black" panose="020B0A04020102020204" pitchFamily="34" charset="0"/>
                        </a:rPr>
                        <a:t>100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Arial Black" panose="020B0A04020102020204" pitchFamily="34" charset="0"/>
                        </a:rPr>
                        <a:t>4,62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796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Black" panose="020B0A04020102020204" pitchFamily="34" charset="0"/>
                        </a:rPr>
                        <a:t>8б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Arial Black" panose="020B0A04020102020204" pitchFamily="34" charset="0"/>
                        </a:rPr>
                        <a:t>95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Black" panose="020B0A04020102020204" pitchFamily="34" charset="0"/>
                        </a:rPr>
                        <a:t>100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Arial Black" panose="020B0A04020102020204" pitchFamily="34" charset="0"/>
                        </a:rPr>
                        <a:t>4.45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796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Black" panose="020B0A04020102020204" pitchFamily="34" charset="0"/>
                        </a:rPr>
                        <a:t>8в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Arial Black" panose="020B0A04020102020204" pitchFamily="34" charset="0"/>
                        </a:rPr>
                        <a:t> 85.71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 Black" panose="020B0A04020102020204" pitchFamily="34" charset="0"/>
                        </a:rPr>
                        <a:t>100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Arial Black" panose="020B0A04020102020204" pitchFamily="34" charset="0"/>
                        </a:rPr>
                        <a:t>4.57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9433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48000" y="1720840"/>
            <a:ext cx="76870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Среди основных проблем на уроках химии можно выделить: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Низкие математические знания учащихся.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Отсутствие метапредметных знаний на достаточном уровне.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Подготовка к урокам несистематическая.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готовых домашних заданий.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88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31834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127</TotalTime>
  <Words>200</Words>
  <Application>Microsoft Office PowerPoint</Application>
  <PresentationFormat>Широкоэкранный</PresentationFormat>
  <Paragraphs>65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Century Gothic</vt:lpstr>
      <vt:lpstr>Times New Roman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Sveta</dc:creator>
  <cp:lastModifiedBy>UserHim</cp:lastModifiedBy>
  <cp:revision>4</cp:revision>
  <dcterms:created xsi:type="dcterms:W3CDTF">2024-11-18T03:55:30Z</dcterms:created>
  <dcterms:modified xsi:type="dcterms:W3CDTF">2024-11-18T07:04:00Z</dcterms:modified>
</cp:coreProperties>
</file>