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4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1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36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648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9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9836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908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153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62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53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3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32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71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88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59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5E41E-29C6-46B6-BD8B-0EC0705F4799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0F5CC9-7117-4A51-BAC2-998219FF99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01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624" y="-1430021"/>
            <a:ext cx="10890504" cy="8748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МКОУ «СОШ №4» ИМОСК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 на педсовет «Качество образования в 7-8 классах»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доклада: «Проблемы и перспективы в работе учителей химии и биологии по новым образовательным программам ФГОС основного общего образования»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Подготовил: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 химии и биологии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Сычева С.А.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с. Московское, 2024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0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9904" y="416802"/>
            <a:ext cx="976274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Плюсы нового ФГОС по биологии и химии</a:t>
            </a: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сохранение фундаментального научного ядра, которым всегда отличалось российское образование.</a:t>
            </a:r>
          </a:p>
          <a:p>
            <a:pPr marL="457200" indent="-457200" algn="just">
              <a:buAutoNum type="arabicParenR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 Поворот от школы передачи знаний к школе, проектирующей творческие способности личности. 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Воспитательная функция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Преемственность подходов и принципов в построении стандартов начальной, основной и старшей школы.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9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43912" y="1753050"/>
            <a:ext cx="7943088" cy="286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процессе введения ФГОС обозначились следующие проблемы: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уроках биологии многие темы не раскрыты или раскрыты недостаточно, но сохранились в ОГЭ (например, клетка, эволюция и т.п.). 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eriod"/>
            </a:pP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 преподавание биологии животных ведётся от общего к частному, а не от частного к общему.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4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1656" y="1243897"/>
            <a:ext cx="856488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На уроках химии нет плавного перехода по сложности тем.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 химии недостаточно времени уделено таким фундаментальным темам, как атомно-молекулярное учение, химические уравнения (базовые принципы).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Периодический закон поставлен в конце прохождения материала 8 класса.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15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81059"/>
              </p:ext>
            </p:extLst>
          </p:nvPr>
        </p:nvGraphicFramePr>
        <p:xfrm>
          <a:off x="2525208" y="1396575"/>
          <a:ext cx="7258873" cy="3431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4524"/>
                <a:gridCol w="1814524"/>
                <a:gridCol w="1814524"/>
                <a:gridCol w="1815301"/>
              </a:tblGrid>
              <a:tr h="8575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Класс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Качество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Успеваемость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 Black" panose="020B0A04020102020204" pitchFamily="34" charset="0"/>
                        </a:rPr>
                        <a:t>Средний балл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9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 Black" panose="020B0A04020102020204" pitchFamily="34" charset="0"/>
                        </a:rPr>
                        <a:t>8а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 Black" panose="020B0A04020102020204" pitchFamily="34" charset="0"/>
                        </a:rPr>
                        <a:t>90,48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100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 Black" panose="020B0A04020102020204" pitchFamily="34" charset="0"/>
                        </a:rPr>
                        <a:t>4,62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9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 Black" panose="020B0A04020102020204" pitchFamily="34" charset="0"/>
                        </a:rPr>
                        <a:t>8б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 Black" panose="020B0A04020102020204" pitchFamily="34" charset="0"/>
                        </a:rPr>
                        <a:t>95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100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 Black" panose="020B0A04020102020204" pitchFamily="34" charset="0"/>
                        </a:rPr>
                        <a:t>4.45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79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 Black" panose="020B0A04020102020204" pitchFamily="34" charset="0"/>
                        </a:rPr>
                        <a:t>8в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 Black" panose="020B0A04020102020204" pitchFamily="34" charset="0"/>
                        </a:rPr>
                        <a:t> 85.71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 Black" panose="020B0A04020102020204" pitchFamily="34" charset="0"/>
                        </a:rPr>
                        <a:t>100</a:t>
                      </a:r>
                      <a:endParaRPr lang="ru-RU" sz="18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Arial Black" panose="020B0A04020102020204" pitchFamily="34" charset="0"/>
                        </a:rPr>
                        <a:t>4.57</a:t>
                      </a:r>
                      <a:endParaRPr lang="ru-RU" sz="18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43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0" y="1720840"/>
            <a:ext cx="76870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Среди основных проблем на уроках химии можно выделить: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Низкие математические знания учащихся.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метапредметных знаний на достаточном уровне.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к урокам несистематическая.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готовых домашних заданий.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815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183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200</Words>
  <Application>Microsoft Office PowerPoint</Application>
  <PresentationFormat>Широкоэкранный</PresentationFormat>
  <Paragraphs>65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Sveta</dc:creator>
  <cp:lastModifiedBy>UserHim</cp:lastModifiedBy>
  <cp:revision>4</cp:revision>
  <dcterms:created xsi:type="dcterms:W3CDTF">2024-11-18T03:55:30Z</dcterms:created>
  <dcterms:modified xsi:type="dcterms:W3CDTF">2024-11-18T07:04:00Z</dcterms:modified>
</cp:coreProperties>
</file>