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4" r:id="rId3"/>
    <p:sldId id="257" r:id="rId4"/>
    <p:sldId id="258" r:id="rId5"/>
    <p:sldId id="259" r:id="rId6"/>
    <p:sldId id="260" r:id="rId7"/>
    <p:sldId id="262" r:id="rId8"/>
    <p:sldId id="265" r:id="rId9"/>
    <p:sldId id="263" r:id="rId10"/>
    <p:sldId id="261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2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1645920" y="851693"/>
            <a:ext cx="7302137" cy="36941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Выступление на педагогическом </a:t>
            </a:r>
            <a:r>
              <a:rPr lang="ru-RU" sz="3600" dirty="0" smtClean="0"/>
              <a:t>совете</a:t>
            </a:r>
          </a:p>
          <a:p>
            <a:endParaRPr lang="ru-RU" sz="3200" dirty="0" smtClean="0"/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pPr algn="r"/>
            <a:r>
              <a:rPr lang="ru-RU" sz="4000" b="1" dirty="0" smtClean="0"/>
              <a:t>«</a:t>
            </a:r>
            <a:r>
              <a:rPr lang="ru-RU" sz="4000" b="1" dirty="0" smtClean="0"/>
              <a:t>Учебно-воспитательная работа в 7 б классе»</a:t>
            </a:r>
            <a:r>
              <a:rPr lang="ru-RU" sz="4000" dirty="0" smtClean="0"/>
              <a:t> </a:t>
            </a:r>
            <a:endParaRPr lang="ru-RU" sz="4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3714744" y="5286388"/>
            <a:ext cx="5072332" cy="1384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классный </a:t>
            </a:r>
            <a:r>
              <a:rPr lang="ru-RU" sz="2400" dirty="0" smtClean="0"/>
              <a:t>руководитель </a:t>
            </a:r>
            <a:endParaRPr lang="ru-RU" sz="2400" dirty="0" smtClean="0"/>
          </a:p>
          <a:p>
            <a:r>
              <a:rPr lang="ru-RU" sz="2400" dirty="0" smtClean="0"/>
              <a:t>7 </a:t>
            </a:r>
            <a:r>
              <a:rPr lang="ru-RU" sz="2400" dirty="0" smtClean="0"/>
              <a:t>Б класса </a:t>
            </a:r>
          </a:p>
          <a:p>
            <a:r>
              <a:rPr lang="ru-RU" sz="2400" dirty="0" err="1" smtClean="0"/>
              <a:t>Сурнева</a:t>
            </a:r>
            <a:r>
              <a:rPr lang="ru-RU" sz="2400" dirty="0" smtClean="0"/>
              <a:t> </a:t>
            </a:r>
            <a:r>
              <a:rPr lang="ru-RU" sz="2400" dirty="0" smtClean="0"/>
              <a:t>Е.И.</a:t>
            </a:r>
            <a:endParaRPr lang="ru-RU" sz="2400" b="1" dirty="0">
              <a:ln w="12700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42942"/>
          </a:xfrm>
        </p:spPr>
        <p:txBody>
          <a:bodyPr>
            <a:normAutofit/>
          </a:bodyPr>
          <a:lstStyle/>
          <a:p>
            <a:r>
              <a:rPr lang="ru-RU" b="1" dirty="0" smtClean="0"/>
              <a:t>Реализация воспитательных </a:t>
            </a:r>
            <a:r>
              <a:rPr lang="ru-RU" b="1" dirty="0" smtClean="0"/>
              <a:t>дел</a:t>
            </a:r>
            <a:endParaRPr lang="ru-RU" b="1" dirty="0"/>
          </a:p>
        </p:txBody>
      </p:sp>
      <p:pic>
        <p:nvPicPr>
          <p:cNvPr id="2050" name="Picture 2" descr="D:\Users\Елена\Desktop\7 б\Архыз\178808bf-2527-4fa6-9bc9-2ffc58eb71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l="8841" r="20432"/>
          <a:stretch>
            <a:fillRect/>
          </a:stretch>
        </p:blipFill>
        <p:spPr bwMode="auto">
          <a:xfrm>
            <a:off x="-1" y="779701"/>
            <a:ext cx="4500563" cy="2935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Users\Елена\Desktop\7 б\Архыз\523fa64a-a239-41fc-9ab0-65c3e7a74d4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8913" r="10966"/>
          <a:stretch>
            <a:fillRect/>
          </a:stretch>
        </p:blipFill>
        <p:spPr bwMode="auto">
          <a:xfrm>
            <a:off x="4000496" y="1214422"/>
            <a:ext cx="5086806" cy="307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1"/>
          </p:nvPr>
        </p:nvSpPr>
        <p:spPr>
          <a:xfrm>
            <a:off x="4643438" y="785794"/>
            <a:ext cx="4040188" cy="500066"/>
          </a:xfrm>
        </p:spPr>
        <p:txBody>
          <a:bodyPr/>
          <a:lstStyle/>
          <a:p>
            <a:pPr algn="ctr"/>
            <a:r>
              <a:rPr lang="ru-RU" dirty="0" smtClean="0"/>
              <a:t>Поездка в Архыз</a:t>
            </a:r>
            <a:endParaRPr lang="ru-RU" dirty="0"/>
          </a:p>
        </p:txBody>
      </p:sp>
      <p:pic>
        <p:nvPicPr>
          <p:cNvPr id="2052" name="Picture 4" descr="D:\Users\Елена\Desktop\7 б\Архыз\4f8087de-61d9-499f-b8e0-6f878aa7caba.JPG"/>
          <p:cNvPicPr>
            <a:picLocks noChangeAspect="1" noChangeArrowheads="1"/>
          </p:cNvPicPr>
          <p:nvPr/>
        </p:nvPicPr>
        <p:blipFill>
          <a:blip r:embed="rId4"/>
          <a:srcRect l="6030" r="22361"/>
          <a:stretch>
            <a:fillRect/>
          </a:stretch>
        </p:blipFill>
        <p:spPr bwMode="auto">
          <a:xfrm>
            <a:off x="0" y="3544905"/>
            <a:ext cx="5143536" cy="3313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215238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Анализ эффективности проведенных мероприятий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00364" y="3286124"/>
            <a:ext cx="6143636" cy="357187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/>
              <a:t>Анализируя </a:t>
            </a:r>
            <a:r>
              <a:rPr lang="ru-RU" b="1" dirty="0" smtClean="0"/>
              <a:t>воспитательную работу с классом за 1 четверть, можно сказать, что большинство запланированных мероприятий проведено. В ходе воспитательной работы план мероприятий корректировался. Но низкое качество знаний, говорит о недостаточной работе классного руководителя в этом направлении.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6766" cy="57150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 следующую четверть </a:t>
            </a:r>
            <a:r>
              <a:rPr lang="ru-RU" sz="2800" b="1" dirty="0" smtClean="0"/>
              <a:t>планируется: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8472518" cy="5643602"/>
          </a:xfrm>
        </p:spPr>
        <p:txBody>
          <a:bodyPr>
            <a:noAutofit/>
          </a:bodyPr>
          <a:lstStyle/>
          <a:p>
            <a:pPr lvl="0"/>
            <a:r>
              <a:rPr lang="ru-RU" sz="1900" b="1" dirty="0" smtClean="0"/>
              <a:t>усилить работу по повышению качества образования в классе;</a:t>
            </a:r>
          </a:p>
          <a:p>
            <a:pPr lvl="0"/>
            <a:r>
              <a:rPr lang="ru-RU" sz="1900" b="1" dirty="0" smtClean="0"/>
              <a:t>посещать уроки, по тем дисциплинам, которые появятся в расписании только в этом году и новых педагогов, разнообразить формы работы с учителями – предметниками;</a:t>
            </a:r>
          </a:p>
          <a:p>
            <a:pPr lvl="0"/>
            <a:r>
              <a:rPr lang="ru-RU" sz="1900" b="1" dirty="0" smtClean="0"/>
              <a:t>продолжить работу по созданию атмосферы добра, взаимопонимания в классе и в школьном пространстве в целом, над повышением уровня культуры поведения, учить общению друг с другом, с учителями, со взрослыми людьми, с младшими;</a:t>
            </a:r>
          </a:p>
          <a:p>
            <a:pPr lvl="0"/>
            <a:r>
              <a:rPr lang="ru-RU" sz="1900" b="1" dirty="0" smtClean="0"/>
              <a:t>развивать нравственную самооценку учащихся, готовить их к самовоспитанию и самоанализу;</a:t>
            </a:r>
          </a:p>
          <a:p>
            <a:pPr lvl="0"/>
            <a:r>
              <a:rPr lang="ru-RU" sz="1900" b="1" dirty="0" smtClean="0"/>
              <a:t>продолжить работу по нравственно-эстетическому воспитанию, проводить мероприятия по развитию ответственности, дисциплины, культуре поведения, профориентации;</a:t>
            </a:r>
          </a:p>
          <a:p>
            <a:pPr lvl="0"/>
            <a:r>
              <a:rPr lang="ru-RU" sz="1900" b="1" dirty="0" smtClean="0"/>
              <a:t>активнее привлекать родителей к учебно-воспитательному процессу своих детей и совместному участию в жизни класса и школы.</a:t>
            </a:r>
            <a:endParaRPr lang="ru-RU" sz="19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1854" y="4000504"/>
            <a:ext cx="5872146" cy="714380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</a:t>
            </a:r>
            <a:endParaRPr lang="ru-RU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Елена\Desktop\7 б\IMG_18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0411" r="20129" b="21904"/>
          <a:stretch>
            <a:fillRect/>
          </a:stretch>
        </p:blipFill>
        <p:spPr bwMode="auto">
          <a:xfrm>
            <a:off x="785786" y="7440"/>
            <a:ext cx="7000924" cy="6896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Характеристика класса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/>
              <a:t>В классе 21 человек, из них 9 девочек, 12 мальчиков. </a:t>
            </a:r>
          </a:p>
          <a:p>
            <a:r>
              <a:rPr lang="ru-RU" sz="2800" dirty="0" smtClean="0"/>
              <a:t>Двое обучающихся находятся на индивидуальном обучении, программа обучения  АООП вариант 1. </a:t>
            </a:r>
            <a:endParaRPr lang="ru-RU" sz="2800" dirty="0" smtClean="0"/>
          </a:p>
          <a:p>
            <a:r>
              <a:rPr lang="ru-RU" sz="2800" dirty="0" smtClean="0"/>
              <a:t>19 </a:t>
            </a:r>
            <a:r>
              <a:rPr lang="ru-RU" sz="2800" dirty="0" smtClean="0"/>
              <a:t>человек обучаются </a:t>
            </a:r>
            <a:r>
              <a:rPr lang="ru-RU" sz="2800" dirty="0" smtClean="0"/>
              <a:t>на очной форме </a:t>
            </a:r>
            <a:r>
              <a:rPr lang="ru-RU" sz="2800" dirty="0" smtClean="0"/>
              <a:t>по общеобразовательной программе.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72560" cy="50006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Цели и задачи </a:t>
            </a:r>
            <a:r>
              <a:rPr lang="ru-RU" sz="2800" b="1" dirty="0" smtClean="0"/>
              <a:t>воспитательной деятельности.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642918"/>
            <a:ext cx="8858312" cy="5483245"/>
          </a:xfrm>
        </p:spPr>
        <p:txBody>
          <a:bodyPr>
            <a:noAutofit/>
          </a:bodyPr>
          <a:lstStyle/>
          <a:p>
            <a:pPr lvl="0"/>
            <a:r>
              <a:rPr lang="ru-RU" sz="1700" b="1" dirty="0" smtClean="0"/>
              <a:t>Каждый ребёнок – личность. Главное – воспитать личность, найти в ребёнке хорошее и поддержать в нём это хорошее.</a:t>
            </a:r>
          </a:p>
          <a:p>
            <a:pPr lvl="0"/>
            <a:r>
              <a:rPr lang="ru-RU" sz="1700" b="1" dirty="0" smtClean="0"/>
              <a:t>Воспитание в детях уважения к себе и другим (взаимоотношения, взаимопомощь, доброе отношение друг к другу).</a:t>
            </a:r>
          </a:p>
          <a:p>
            <a:pPr lvl="0"/>
            <a:r>
              <a:rPr lang="ru-RU" sz="1700" b="1" dirty="0" smtClean="0"/>
              <a:t>Воспитание ребёнка как члена общества, воспитание в нём умения жить в коллективе, считаться с мнением коллектива.</a:t>
            </a:r>
          </a:p>
          <a:p>
            <a:pPr lvl="0"/>
            <a:r>
              <a:rPr lang="ru-RU" sz="1700" b="1" dirty="0" smtClean="0"/>
              <a:t>Воспитание трудолюбия, бережного отношения к труду других людей.</a:t>
            </a:r>
          </a:p>
          <a:p>
            <a:pPr lvl="0"/>
            <a:r>
              <a:rPr lang="ru-RU" sz="1700" b="1" dirty="0" smtClean="0"/>
              <a:t>Воспитания бережного отношения к природе.</a:t>
            </a:r>
          </a:p>
          <a:p>
            <a:pPr lvl="0"/>
            <a:r>
              <a:rPr lang="ru-RU" sz="1700" b="1" dirty="0" smtClean="0"/>
              <a:t>Воспитание в детях доброго отношения к родителям.</a:t>
            </a:r>
          </a:p>
          <a:p>
            <a:pPr lvl="0"/>
            <a:r>
              <a:rPr lang="ru-RU" sz="1700" b="1" dirty="0" smtClean="0"/>
              <a:t>Развитие внимания, мышления, памяти, речи учащихся.</a:t>
            </a:r>
          </a:p>
          <a:p>
            <a:pPr lvl="0"/>
            <a:r>
              <a:rPr lang="ru-RU" sz="1700" b="1" dirty="0" smtClean="0"/>
              <a:t>Развитие творческой активности учащихся.</a:t>
            </a:r>
          </a:p>
          <a:p>
            <a:pPr lvl="0"/>
            <a:r>
              <a:rPr lang="ru-RU" sz="1700" b="1" dirty="0" smtClean="0"/>
              <a:t>Развитие чувства долга и ответственности.</a:t>
            </a:r>
          </a:p>
          <a:p>
            <a:pPr lvl="0"/>
            <a:r>
              <a:rPr lang="ru-RU" sz="1700" b="1" dirty="0" smtClean="0"/>
              <a:t>Развитие самооценки ребёнка.</a:t>
            </a:r>
          </a:p>
          <a:p>
            <a:pPr lvl="0"/>
            <a:r>
              <a:rPr lang="ru-RU" sz="1700" b="1" dirty="0" smtClean="0"/>
              <a:t>Воспитание социально адаптированного человека, т.е. человека, приспособленного к требованиям общества.</a:t>
            </a:r>
          </a:p>
          <a:p>
            <a:pPr lvl="0"/>
            <a:r>
              <a:rPr lang="ru-RU" sz="1700" b="1" dirty="0" smtClean="0"/>
              <a:t>Создание условий для самосовершенствования и самореализации личности.</a:t>
            </a:r>
          </a:p>
          <a:p>
            <a:pPr lvl="0"/>
            <a:r>
              <a:rPr lang="ru-RU" sz="1700" b="1" dirty="0" smtClean="0"/>
              <a:t>Организация помощи слабым учащимся.</a:t>
            </a:r>
          </a:p>
          <a:p>
            <a:pPr lvl="0"/>
            <a:r>
              <a:rPr lang="ru-RU" sz="1700" b="1" dirty="0" smtClean="0"/>
              <a:t>Поддерживать связь с родителями</a:t>
            </a:r>
            <a:r>
              <a:rPr lang="ru-RU" sz="1700" b="1" dirty="0" smtClean="0"/>
              <a:t>.</a:t>
            </a:r>
            <a:endParaRPr lang="ru-RU" sz="1700" b="1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b="1" dirty="0" smtClean="0"/>
              <a:t>Результаты обучения</a:t>
            </a:r>
            <a:r>
              <a:rPr lang="ru-RU" b="1" dirty="0" smtClean="0"/>
              <a:t> </a:t>
            </a:r>
            <a:r>
              <a:rPr lang="ru-RU" b="1" dirty="0" smtClean="0"/>
              <a:t>за </a:t>
            </a:r>
            <a:r>
              <a:rPr lang="en-US" b="1" dirty="0" smtClean="0"/>
              <a:t>I</a:t>
            </a:r>
            <a:r>
              <a:rPr lang="ru-RU" b="1" dirty="0" smtClean="0"/>
              <a:t> четверть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4282" y="2174875"/>
            <a:ext cx="3643338" cy="3951288"/>
          </a:xfrm>
        </p:spPr>
        <p:txBody>
          <a:bodyPr/>
          <a:lstStyle/>
          <a:p>
            <a:r>
              <a:rPr lang="ru-RU" dirty="0" smtClean="0"/>
              <a:t>Кол-во </a:t>
            </a:r>
            <a:r>
              <a:rPr lang="ru-RU" dirty="0" smtClean="0"/>
              <a:t>обучающихся - 19</a:t>
            </a:r>
            <a:endParaRPr lang="ru-RU" dirty="0" smtClean="0"/>
          </a:p>
          <a:p>
            <a:r>
              <a:rPr lang="ru-RU" dirty="0" smtClean="0"/>
              <a:t>% </a:t>
            </a:r>
            <a:r>
              <a:rPr lang="ru-RU" dirty="0" err="1" smtClean="0"/>
              <a:t>обученности</a:t>
            </a:r>
            <a:r>
              <a:rPr lang="ru-RU" dirty="0" smtClean="0"/>
              <a:t> - 100</a:t>
            </a:r>
            <a:endParaRPr lang="ru-RU" dirty="0" smtClean="0"/>
          </a:p>
          <a:p>
            <a:r>
              <a:rPr lang="ru-RU" dirty="0" smtClean="0"/>
              <a:t>% </a:t>
            </a:r>
            <a:r>
              <a:rPr lang="ru-RU" dirty="0" smtClean="0"/>
              <a:t>качества – 10,5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3786183" y="1500174"/>
          <a:ext cx="5072098" cy="5357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1132"/>
                <a:gridCol w="1521629"/>
                <a:gridCol w="1159337"/>
              </a:tblGrid>
              <a:tr h="407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% обученности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% качества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Литература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Английский язык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Алгебра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Геометрия 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88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Вероятность и статистика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Информатика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История 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Обществознание 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География 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Биология 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Физика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42844" y="1571612"/>
            <a:ext cx="3657600" cy="658368"/>
          </a:xfrm>
        </p:spPr>
        <p:txBody>
          <a:bodyPr/>
          <a:lstStyle/>
          <a:p>
            <a:pPr algn="ctr"/>
            <a:r>
              <a:rPr lang="ru-RU" dirty="0" smtClean="0"/>
              <a:t>По классу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00496" y="928670"/>
            <a:ext cx="4786346" cy="568324"/>
          </a:xfrm>
        </p:spPr>
        <p:txBody>
          <a:bodyPr/>
          <a:lstStyle/>
          <a:p>
            <a:pPr algn="ctr"/>
            <a:r>
              <a:rPr lang="ru-RU" dirty="0" smtClean="0"/>
              <a:t>По предметам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869934"/>
          </a:xfrm>
        </p:spPr>
        <p:txBody>
          <a:bodyPr>
            <a:normAutofit/>
          </a:bodyPr>
          <a:lstStyle/>
          <a:p>
            <a:r>
              <a:rPr lang="ru-RU" b="1" dirty="0" smtClean="0"/>
              <a:t>Реализация воспитательных </a:t>
            </a:r>
            <a:r>
              <a:rPr lang="ru-RU" b="1" dirty="0" smtClean="0"/>
              <a:t>дел</a:t>
            </a:r>
            <a:endParaRPr lang="ru-RU" b="1" dirty="0"/>
          </a:p>
        </p:txBody>
      </p:sp>
      <p:pic>
        <p:nvPicPr>
          <p:cNvPr id="1029" name="Picture 5" descr="D:\Users\Елена\Desktop\7 б\IMG_186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44" y="2214554"/>
            <a:ext cx="4416641" cy="3071834"/>
          </a:xfrm>
          <a:prstGeom prst="rect">
            <a:avLst/>
          </a:prstGeom>
          <a:noFill/>
        </p:spPr>
      </p:pic>
      <p:pic>
        <p:nvPicPr>
          <p:cNvPr id="1027" name="Picture 3" descr="D:\Users\Елена\Desktop\7 б\IMG_184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15868" t="21485" r="4595"/>
          <a:stretch>
            <a:fillRect/>
          </a:stretch>
        </p:blipFill>
        <p:spPr bwMode="auto">
          <a:xfrm>
            <a:off x="4643437" y="2428868"/>
            <a:ext cx="4438549" cy="3286148"/>
          </a:xfrm>
          <a:prstGeom prst="rect">
            <a:avLst/>
          </a:prstGeom>
          <a:noFill/>
        </p:spPr>
      </p:pic>
      <p:sp>
        <p:nvSpPr>
          <p:cNvPr id="11" name="Текст 10"/>
          <p:cNvSpPr>
            <a:spLocks noGrp="1"/>
          </p:cNvSpPr>
          <p:nvPr>
            <p:ph type="body" sz="quarter" idx="1"/>
          </p:nvPr>
        </p:nvSpPr>
        <p:spPr>
          <a:xfrm>
            <a:off x="500034" y="1357298"/>
            <a:ext cx="3657600" cy="6583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День окончания второй мировой войны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000628" y="1571612"/>
            <a:ext cx="3657600" cy="6583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Линейка памяти жертв терроризма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Реализация воспитательных </a:t>
            </a:r>
            <a:r>
              <a:rPr lang="ru-RU" b="1" dirty="0" smtClean="0"/>
              <a:t>дел</a:t>
            </a:r>
            <a:endParaRPr lang="ru-RU" b="1" dirty="0"/>
          </a:p>
        </p:txBody>
      </p:sp>
      <p:pic>
        <p:nvPicPr>
          <p:cNvPr id="5122" name="Picture 2" descr="D:\Users\Елена\Desktop\7 б\IMG_204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3536" t="16503" b="12770"/>
          <a:stretch>
            <a:fillRect/>
          </a:stretch>
        </p:blipFill>
        <p:spPr bwMode="auto">
          <a:xfrm>
            <a:off x="12934" y="1000108"/>
            <a:ext cx="5196415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Users\Елена\Desktop\7 б\IMG_22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t="16771"/>
          <a:stretch>
            <a:fillRect/>
          </a:stretch>
        </p:blipFill>
        <p:spPr bwMode="auto">
          <a:xfrm>
            <a:off x="99838" y="4071942"/>
            <a:ext cx="4463300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1"/>
          </p:nvPr>
        </p:nvSpPr>
        <p:spPr>
          <a:xfrm>
            <a:off x="4929190" y="1714488"/>
            <a:ext cx="4040188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Разговоры о важном</a:t>
            </a:r>
            <a:endParaRPr lang="ru-RU" dirty="0"/>
          </a:p>
        </p:txBody>
      </p:sp>
      <p:pic>
        <p:nvPicPr>
          <p:cNvPr id="5124" name="Picture 4" descr="D:\Users\Елена\Desktop\7 б\IMG_21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643182"/>
            <a:ext cx="4857752" cy="2944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869934"/>
          </a:xfrm>
        </p:spPr>
        <p:txBody>
          <a:bodyPr/>
          <a:lstStyle/>
          <a:p>
            <a:r>
              <a:rPr lang="ru-RU" b="1" dirty="0" smtClean="0"/>
              <a:t>Реализация воспитательных дел</a:t>
            </a:r>
            <a:endParaRPr lang="ru-RU" b="1" dirty="0"/>
          </a:p>
        </p:txBody>
      </p:sp>
      <p:pic>
        <p:nvPicPr>
          <p:cNvPr id="6146" name="Picture 2" descr="D:\Users\Елена\Desktop\7 б\IMG_217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15707"/>
            <a:ext cx="6472254" cy="4854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1785918" y="1214422"/>
            <a:ext cx="5900750" cy="639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Поздравление учителей-ветеранов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2705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Реализация воспитательных </a:t>
            </a:r>
            <a:r>
              <a:rPr lang="ru-RU" b="1" dirty="0" smtClean="0"/>
              <a:t>дел</a:t>
            </a:r>
            <a:endParaRPr lang="ru-RU" b="1" dirty="0"/>
          </a:p>
        </p:txBody>
      </p:sp>
      <p:pic>
        <p:nvPicPr>
          <p:cNvPr id="1026" name="Picture 2" descr="D:\Users\Елена\Desktop\7 б\IMG_195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928802"/>
            <a:ext cx="3571900" cy="4762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Users\Елена\Desktop\7 б\PHOTO-2024-09-06-19-24-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3786182" y="2559822"/>
            <a:ext cx="5254682" cy="3941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285720" y="1285860"/>
            <a:ext cx="4183064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Самый удачливый рыбак 7 Б </a:t>
            </a:r>
            <a:r>
              <a:rPr lang="ru-RU" dirty="0" err="1" smtClean="0"/>
              <a:t>Дзанаев</a:t>
            </a:r>
            <a:r>
              <a:rPr lang="ru-RU" dirty="0" smtClean="0"/>
              <a:t> А.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4014814" cy="658368"/>
          </a:xfrm>
        </p:spPr>
        <p:txBody>
          <a:bodyPr/>
          <a:lstStyle/>
          <a:p>
            <a:pPr algn="ctr"/>
            <a:r>
              <a:rPr lang="ru-RU" dirty="0" smtClean="0"/>
              <a:t>Экскурсия на пруд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111</TotalTime>
  <Words>440</Words>
  <PresentationFormat>Экран (4:3)</PresentationFormat>
  <Paragraphs>95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Слайд 1</vt:lpstr>
      <vt:lpstr>Слайд 2</vt:lpstr>
      <vt:lpstr>Характеристика класса</vt:lpstr>
      <vt:lpstr>Цели и задачи воспитательной деятельности.</vt:lpstr>
      <vt:lpstr>Результаты обучения за I четверть</vt:lpstr>
      <vt:lpstr>Реализация воспитательных дел</vt:lpstr>
      <vt:lpstr>Реализация воспитательных дел</vt:lpstr>
      <vt:lpstr>Реализация воспитательных дел</vt:lpstr>
      <vt:lpstr>Реализация воспитательных дел</vt:lpstr>
      <vt:lpstr>Реализация воспитательных дел</vt:lpstr>
      <vt:lpstr>Анализ эффективности проведенных мероприятий</vt:lpstr>
      <vt:lpstr>На следующую четверть планируется: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Выступление на педагогическом совете «Учебно-воспитательная работа в 7 б классе» </dc:title>
  <dc:creator>Елена</dc:creator>
  <cp:lastModifiedBy>Елена</cp:lastModifiedBy>
  <cp:revision>13</cp:revision>
  <dcterms:created xsi:type="dcterms:W3CDTF">2024-11-17T15:36:45Z</dcterms:created>
  <dcterms:modified xsi:type="dcterms:W3CDTF">2024-11-17T17:38:58Z</dcterms:modified>
</cp:coreProperties>
</file>